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7" r:id="rId5"/>
    <p:sldId id="266" r:id="rId6"/>
    <p:sldId id="268" r:id="rId7"/>
    <p:sldId id="269" r:id="rId8"/>
    <p:sldId id="270" r:id="rId9"/>
    <p:sldId id="271" r:id="rId10"/>
    <p:sldId id="273" r:id="rId11"/>
    <p:sldId id="272" r:id="rId12"/>
    <p:sldId id="292" r:id="rId13"/>
    <p:sldId id="276" r:id="rId14"/>
    <p:sldId id="277" r:id="rId15"/>
    <p:sldId id="278" r:id="rId16"/>
    <p:sldId id="279" r:id="rId17"/>
    <p:sldId id="293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5" r:id="rId30"/>
    <p:sldId id="296" r:id="rId31"/>
    <p:sldId id="294" r:id="rId32"/>
    <p:sldId id="297" r:id="rId33"/>
    <p:sldId id="267" r:id="rId34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>
        <p:scale>
          <a:sx n="90" d="100"/>
          <a:sy n="90" d="100"/>
        </p:scale>
        <p:origin x="-81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30-9-2014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30-9-2014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30-9-2014</a:t>
            </a:fld>
            <a:endParaRPr lang="nl-NL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0B16-FE4A-40C2-A4D3-C531A84D7C5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6DAE-C5CE-4FC7-8228-CE9C8B8301A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0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36B7-0BA5-480A-8D00-8E2E5BE869B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0087-F924-482A-8A27-9D66AAC1C91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A4D9-9289-4950-A1F4-ED15F354B1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BD1D-27F8-430D-9629-B0BA1F40341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1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4DFE-1071-42BA-B933-ECFC47E4576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812C-22D7-4DF9-818A-904D0ABC2386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0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5F10-2836-43C1-828B-FCF396A8BF4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03C6-3543-4919-88BC-48BA0527B6EC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3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36FE-9627-4DD1-B2D9-FAD27C4D6D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653E-8AE3-4DAB-8D99-055A2AB2AB6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5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D7F0-81E5-492F-9E7F-FB5ACF9BCB1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7A0A-F132-4339-9D1D-60EE56D1330C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8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2719-548C-4C9D-924D-A2C5D505753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D6D9-CFE3-47CC-8127-D8F23DB18C8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0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4831-6B84-46FF-971B-E7F7253BE34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0427-477E-4E74-8B35-40D0D59BDCBC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BAB1-C44D-43AB-85E6-05049FD308E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38BC-85AD-4A79-989C-3D443487CBB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2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181-7892-44EC-A666-A627407735B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4E66-65CE-4A2F-BD9E-2117281E315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D47A-5874-4717-A565-B623D856FDB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4437-DFFF-4A20-B2F2-98285A2192A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F673-C7DB-49FC-84A6-2D9E8CC40B6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8E12-4C54-47A7-91F3-6763CDE8C54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77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DDF9-31D8-4B6D-A412-EA0F0CE8D3B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3250-CFAD-4CA1-910E-4D4B2A82388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36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CF36-A6CA-4B7B-8189-36D2D06610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073F-5278-4754-B045-55CBFDB5BF2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5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0076-E7A7-461F-B8C5-8AF0A60DC32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6D11-8216-4963-889B-41B52EBB7F7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6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11B1-5FEB-414F-B57D-3533114DE205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0FD8-F124-4FE9-8DF6-D24861AA7E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3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1940-6277-465F-B10D-0DEC66291B7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8921-835B-4C90-B3CC-84A4A71267A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9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55A1-23E7-4985-839E-419A928A269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BC07-0BBB-49FE-8BDE-FBB93EDBA69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0241-273A-4957-AC62-548A85CA1CD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1E78-D8F3-428D-8B14-45C4A0D849E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4069-CBFB-4D5E-93A5-7440601156E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2036-5C4F-4A3F-B490-40D07CA51CB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657E-DEFC-4CD7-B4D4-35764A2D156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5CAA-1DE9-45C3-ACA8-7AF49C58F85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30-9-2014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692E37-D05C-4B65-AC01-44200123E10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691301-D3CB-48C6-BF90-AE255648D29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A0AD3-5E53-44FE-9EA4-41C86F7DF6A5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30-9-2014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FD765-A064-4D00-A839-325F18BDB51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odemvruchtbaarhei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odemvruchtbaarhe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5975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Hierna volgt een PowerPoint van DCM.</a:t>
            </a:r>
          </a:p>
          <a:p>
            <a:pPr algn="ctr"/>
            <a:endParaRPr lang="nl-NL" sz="1600" b="1" dirty="0"/>
          </a:p>
          <a:p>
            <a:pPr algn="ctr"/>
            <a:r>
              <a:rPr lang="nl-NL" sz="1600" dirty="0" smtClean="0"/>
              <a:t>Dit is een leverancier  van organische meststoffen.</a:t>
            </a:r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1490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-387350"/>
            <a:ext cx="3287712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300"/>
            <a:ext cx="586898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kstvak 6"/>
          <p:cNvSpPr txBox="1">
            <a:spLocks noChangeArrowheads="1"/>
          </p:cNvSpPr>
          <p:nvPr/>
        </p:nvSpPr>
        <p:spPr bwMode="auto">
          <a:xfrm>
            <a:off x="214313" y="3571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 smtClean="0">
                <a:solidFill>
                  <a:prstClr val="black"/>
                </a:solidFill>
                <a:latin typeface="Calibri" pitchFamily="34" charset="0"/>
              </a:rPr>
              <a:t>Een plant heeft voeding nodig!!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571500" y="1143000"/>
            <a:ext cx="4714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6000" smtClean="0">
                <a:solidFill>
                  <a:prstClr val="black"/>
                </a:solidFill>
                <a:latin typeface="Calibri" pitchFamily="34" charset="0"/>
              </a:rPr>
              <a:t>N-P-K-Mg-Ca</a:t>
            </a:r>
          </a:p>
        </p:txBody>
      </p:sp>
    </p:spTree>
    <p:extLst>
      <p:ext uri="{BB962C8B-B14F-4D97-AF65-F5344CB8AC3E}">
        <p14:creationId xmlns:p14="http://schemas.microsoft.com/office/powerpoint/2010/main" val="19398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Afbeelding 5" descr="Mix-2 - transpara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73406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785813" y="3714750"/>
            <a:ext cx="77866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dirty="0">
                <a:solidFill>
                  <a:srgbClr val="000000"/>
                </a:solidFill>
              </a:rPr>
              <a:t>Van deze elementen worden relatief grote hoeveelheden uit de bodem opgenomen en zorgen voor een goede groei en kwaliteit.</a:t>
            </a:r>
          </a:p>
        </p:txBody>
      </p:sp>
    </p:spTree>
    <p:extLst>
      <p:ext uri="{BB962C8B-B14F-4D97-AF65-F5344CB8AC3E}">
        <p14:creationId xmlns:p14="http://schemas.microsoft.com/office/powerpoint/2010/main" val="14894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easygardener.co.uk/images/WEEDBLOCK%20LABEL%20WAVE%20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4643438" y="55721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 smtClean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5367" name="Line 12"/>
          <p:cNvSpPr>
            <a:spLocks noChangeShapeType="1"/>
          </p:cNvSpPr>
          <p:nvPr/>
        </p:nvSpPr>
        <p:spPr bwMode="auto">
          <a:xfrm flipV="1">
            <a:off x="5000625" y="4357688"/>
            <a:ext cx="304800" cy="128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286375" y="55721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 flipV="1">
            <a:off x="5429250" y="4286250"/>
            <a:ext cx="90488" cy="128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5973763" y="4714875"/>
            <a:ext cx="46037" cy="1214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6448425" y="4572000"/>
            <a:ext cx="266700" cy="1000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 flipV="1">
            <a:off x="7019925" y="4429125"/>
            <a:ext cx="409575" cy="928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5786438" y="58578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6500813" y="55006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 smtClean="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7215188" y="5357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 smtClean="0">
                <a:solidFill>
                  <a:srgbClr val="000000"/>
                </a:solidFill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8174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Stikstof </a:t>
            </a:r>
            <a:r>
              <a:rPr lang="nl-NL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uitgedrukt in</a:t>
            </a: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% 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819400"/>
            <a:ext cx="77724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van de belangrijkste componenten van de plant.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Zorgt voor opbouw eiwitten.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Stimuleert sterk de groei</a:t>
            </a:r>
            <a:r>
              <a:rPr lang="nl-NL" sz="2400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30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50" y="-285750"/>
            <a:ext cx="8458200" cy="1524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Fosfaat uitgedrukt in % P2O5</a:t>
            </a:r>
          </a:p>
        </p:txBody>
      </p:sp>
      <p:pic>
        <p:nvPicPr>
          <p:cNvPr id="17413" name="Afbeelding 6" descr="Vivifos_lig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774541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785813" y="3786188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l-NL" altLang="nl-NL" sz="2400">
                <a:solidFill>
                  <a:srgbClr val="000000"/>
                </a:solidFill>
                <a:latin typeface="Calibri" pitchFamily="34" charset="0"/>
              </a:rPr>
              <a:t>1 van de belangrijkste componenten van de plant.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l-NL" altLang="nl-NL" sz="2400">
                <a:solidFill>
                  <a:srgbClr val="000000"/>
                </a:solidFill>
                <a:latin typeface="Calibri" pitchFamily="34" charset="0"/>
              </a:rPr>
              <a:t>Zorgt voor opbouw eiwitten.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l-NL" altLang="nl-NL" sz="2400">
                <a:solidFill>
                  <a:srgbClr val="000000"/>
                </a:solidFill>
                <a:latin typeface="Calibri" pitchFamily="34" charset="0"/>
              </a:rPr>
              <a:t>Belangrijk bij wortelontwikkeling.</a:t>
            </a:r>
          </a:p>
        </p:txBody>
      </p:sp>
    </p:spTree>
    <p:extLst>
      <p:ext uri="{BB962C8B-B14F-4D97-AF65-F5344CB8AC3E}">
        <p14:creationId xmlns:p14="http://schemas.microsoft.com/office/powerpoint/2010/main" val="2069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30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50" y="-285750"/>
            <a:ext cx="8458200" cy="1524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Fosfaat uitgedrukt in % P2O5</a:t>
            </a:r>
          </a:p>
        </p:txBody>
      </p:sp>
      <p:pic>
        <p:nvPicPr>
          <p:cNvPr id="17413" name="Afbeelding 6" descr="Vivifos_lig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774541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785813" y="3786188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altLang="nl-NL" sz="2400" smtClean="0">
                <a:solidFill>
                  <a:srgbClr val="000000"/>
                </a:solidFill>
                <a:latin typeface="Calibri" pitchFamily="34" charset="0"/>
              </a:rPr>
              <a:t>1 van de belangrijkste componenten van de plant.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altLang="nl-NL" sz="2400" smtClean="0">
                <a:solidFill>
                  <a:srgbClr val="000000"/>
                </a:solidFill>
                <a:latin typeface="Calibri" pitchFamily="34" charset="0"/>
              </a:rPr>
              <a:t>Zorgt voor opbouw eiwitten.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altLang="nl-NL" sz="2400" smtClean="0">
                <a:solidFill>
                  <a:srgbClr val="000000"/>
                </a:solidFill>
                <a:latin typeface="Calibri" pitchFamily="34" charset="0"/>
              </a:rPr>
              <a:t>Belangrijk bij wortelontwikkeling.</a:t>
            </a:r>
          </a:p>
        </p:txBody>
      </p:sp>
      <p:pic>
        <p:nvPicPr>
          <p:cNvPr id="6" name="Picture 11" descr="fosfa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0" cy="72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9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71750" y="428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Kali </a:t>
            </a:r>
            <a:r>
              <a:rPr lang="nl-NL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uitgedrukt in</a:t>
            </a: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% K</a:t>
            </a:r>
            <a:r>
              <a:rPr lang="nl-NL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nl-NL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14563" y="2786063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van de belangrijkste componenten van de plant.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Zorgt voor transport water en suikers.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Kwaliteit en stevigheid</a:t>
            </a:r>
            <a:r>
              <a:rPr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.(</a:t>
            </a: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najaar afharden</a:t>
            </a:r>
            <a:r>
              <a:rPr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5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30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214313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Magnesium </a:t>
            </a:r>
            <a:r>
              <a:rPr lang="nl-NL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uitgedrukt in</a:t>
            </a:r>
            <a:r>
              <a:rPr lang="nl-NL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% </a:t>
            </a:r>
            <a:r>
              <a:rPr lang="nl-NL" sz="4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MgO</a:t>
            </a:r>
            <a:endParaRPr lang="nl-NL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0" y="2643188"/>
            <a:ext cx="822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van de belangrijkste componenten van de plant.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Zorgt voor vorming bladgroen.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Stimuleert de bladkleur.</a:t>
            </a:r>
          </a:p>
        </p:txBody>
      </p:sp>
    </p:spTree>
    <p:extLst>
      <p:ext uri="{BB962C8B-B14F-4D97-AF65-F5344CB8AC3E}">
        <p14:creationId xmlns:p14="http://schemas.microsoft.com/office/powerpoint/2010/main" val="8094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25" y="428625"/>
            <a:ext cx="4005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Calcium in % </a:t>
            </a:r>
            <a:r>
              <a:rPr lang="nl-NL" sz="4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z.b.w</a:t>
            </a:r>
            <a:endParaRPr lang="nl-NL" sz="4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00250" y="2214563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van de belangrijkste componenten van de plant.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Beïnvloedt de voedingsopname.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80000"/>
              <a:defRPr/>
            </a:pP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Stimuleert de structuur.</a:t>
            </a:r>
          </a:p>
        </p:txBody>
      </p:sp>
      <p:pic>
        <p:nvPicPr>
          <p:cNvPr id="20486" name="Afbeelding 5" descr="04651_Groenkalk_20kg_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714500"/>
            <a:ext cx="21431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3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Wat hebben we de afgelopen 3 weken gedaan?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94" y="2780928"/>
            <a:ext cx="3150840" cy="193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390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857250"/>
            <a:ext cx="48863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dcm2009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763"/>
            <a:ext cx="91440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700338" y="476250"/>
            <a:ext cx="439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GRONDSTOFFEN</a:t>
            </a:r>
          </a:p>
        </p:txBody>
      </p:sp>
      <p:pic>
        <p:nvPicPr>
          <p:cNvPr id="1030" name="Picture 6" descr="dcm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0" y="923925"/>
          <a:ext cx="9144000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Acrobat Document" r:id="rId6" imgW="9472320" imgH="6693480" progId="AcroExch.Document.7">
                  <p:embed/>
                </p:oleObj>
              </mc:Choice>
              <mc:Fallback>
                <p:oleObj name="Acrobat Document" r:id="rId6" imgW="9472320" imgH="6693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3925"/>
                        <a:ext cx="9144000" cy="602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0" name="Picture 8" descr="dcm_bro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9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077368" cy="430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dc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4312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c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457200"/>
            <a:ext cx="86106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nl-N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DCM organische meststoffen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nl-NL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None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Evenwichtig door grondstoffen.</a:t>
            </a:r>
          </a:p>
          <a:p>
            <a:pPr marL="457200" indent="-45720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None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 NPK en sporenelementen</a:t>
            </a:r>
          </a:p>
          <a:p>
            <a:pPr marL="457200" indent="-45720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None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Slow release 3-4 maanden</a:t>
            </a:r>
          </a:p>
          <a:p>
            <a:pPr marL="457200" indent="-45720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None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Geen verbrandingsgevaar</a:t>
            </a:r>
          </a:p>
          <a:p>
            <a:pPr marL="457200" indent="-45720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None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Vrij van ziektekiemen en onkruidzaad</a:t>
            </a:r>
          </a:p>
          <a:p>
            <a:pPr marL="457200" indent="-457200">
              <a:spcBef>
                <a:spcPct val="50000"/>
              </a:spcBef>
              <a:buClr>
                <a:srgbClr val="C0504D"/>
              </a:buClr>
              <a:buSzPct val="85000"/>
              <a:buFont typeface="Wingdings" pitchFamily="2" charset="2"/>
              <a:buNone/>
              <a:defRPr/>
            </a:pPr>
            <a:r>
              <a:rPr lang="nl-NL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Milieuvriendelijk</a:t>
            </a:r>
          </a:p>
        </p:txBody>
      </p:sp>
      <p:pic>
        <p:nvPicPr>
          <p:cNvPr id="24580" name="Picture 4" descr="dcm tuincentra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dc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usiness support tom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Schuitema - DCM Najaarsmes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Schuitema - DCM Najaarsmes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SV Mussel - DCM Gazon Star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SV Mussel - DCM Gazon Star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SV Mussel - DCM Gazon Start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75"/>
            <a:ext cx="9144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571500" y="1357313"/>
            <a:ext cx="80010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617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Voor het verwerken van graszoden zijn de voorbereidende grondwerken, de pH-regeling, de structuurverbetering en de basisbemesting analoog aan de inzaai van een gazon.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Essentieel is een directe inworteling van de graszode in de ondergrond, zodat de graszode niet afsterft door gebrek aan water en nutriënten.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Naast een </a:t>
            </a:r>
            <a:r>
              <a:rPr lang="nl-NL" altLang="nl-NL" b="1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gepaste beregening</a:t>
            </a: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 (geen dagelijks korte gietbeurten, maar lange gietbeurten met veel water, zodat de ondergrond goed vochtig wordt),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is een </a:t>
            </a:r>
            <a:r>
              <a:rPr lang="nl-NL" altLang="nl-NL" b="1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extra stimulans voor het snelle aanslaan</a:t>
            </a: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 noodzakelijk voor een geslaagde aanleg.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Op basis van een jarenlange knowhow op sportvelden heeft DCM een uniek product ontwikkeld dat zorgt voor een snelle en diepere inworteling van de graszode in de bestaande ondergrond: </a:t>
            </a:r>
            <a:r>
              <a:rPr lang="nl-NL" altLang="nl-NL" b="1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DCM VIVIFOS 4-30-0.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b="1" smtClean="0">
              <a:solidFill>
                <a:srgbClr val="00584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457200"/>
            <a:ext cx="25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sz="900" smtClean="0">
              <a:solidFill>
                <a:srgbClr val="005841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nl-NL" altLang="nl-NL" sz="15600" smtClean="0">
              <a:solidFill>
                <a:srgbClr val="00584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cm2009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563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cm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6149975"/>
            <a:ext cx="209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071563" y="0"/>
            <a:ext cx="7286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617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smtClean="0">
              <a:solidFill>
                <a:srgbClr val="00584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25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sz="900" smtClean="0">
              <a:solidFill>
                <a:srgbClr val="005841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900" smtClean="0">
                <a:solidFill>
                  <a:srgbClr val="005841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nl-NL" altLang="nl-NL" sz="15600" smtClean="0">
              <a:solidFill>
                <a:srgbClr val="00584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8" name="Picture 6" descr="http://www.dcm-info.com/UserFiles/image/PRO/article/content/proefVivifos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28625"/>
            <a:ext cx="62150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prstClr val="black"/>
              </a:solidFill>
            </a:endParaRPr>
          </a:p>
        </p:txBody>
      </p:sp>
      <p:sp>
        <p:nvSpPr>
          <p:cNvPr id="33800" name="Tekstvak 12"/>
          <p:cNvSpPr txBox="1">
            <a:spLocks noChangeArrowheads="1"/>
          </p:cNvSpPr>
          <p:nvPr/>
        </p:nvSpPr>
        <p:spPr bwMode="auto">
          <a:xfrm>
            <a:off x="4429125" y="1928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1143000" y="4572000"/>
          <a:ext cx="678656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425"/>
                <a:gridCol w="1691075"/>
                <a:gridCol w="3929063"/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Bemestingsschema aanleg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Per 100 m2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Inwerken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DCM Groenkalk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15 kg afhankelijk v.d. 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zuurtegraad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Inwerken</a:t>
                      </a: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DCM 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Vivifos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4-6 kg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Inwerken</a:t>
                      </a: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DCM Mix 2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6-15 kg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0" marB="457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choolklas19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806424" cy="71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71400"/>
            <a:ext cx="58594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Organische meststoffen zijn de oudste meststoffen die we kennen. In het verleden werden ze als brandstof, bouwmateriaal enz. gebruikt. Later zagen de mensen dat de bemesting een forse productieverhoging veroorzaakten.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2592288" cy="211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58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Evaluatie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 smtClean="0"/>
              <a:t>Opdracht maken: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Niveau 2: Voor iedere plant het juiste dieet 1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Niveau 3 &amp; 4: Hoofdstuk 3 van het boek meststoffen.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539837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Evaluatie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Hoe ging het vandaag?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94" y="2780928"/>
            <a:ext cx="3150840" cy="193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4761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Bij de organische meststoffen moeten we een duidelijk onderscheid maken tussen:</a:t>
            </a:r>
          </a:p>
          <a:p>
            <a:pPr algn="ctr"/>
            <a:endParaRPr lang="nl-NL" sz="1600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Meststoffen met matig tot veel voedingsstoffen.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Meststoffen met weinig voedingsstoffen.</a:t>
            </a:r>
          </a:p>
        </p:txBody>
      </p:sp>
    </p:spTree>
    <p:extLst>
      <p:ext uri="{BB962C8B-B14F-4D97-AF65-F5344CB8AC3E}">
        <p14:creationId xmlns:p14="http://schemas.microsoft.com/office/powerpoint/2010/main" val="14924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Meststoffen met matig tot veel voedingsstoffen. 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Zoals: Dierlijke meststoffen en afvalstoffen. Dit is voor de </a:t>
            </a:r>
            <a:r>
              <a:rPr lang="nl-NL" sz="1600" dirty="0" smtClean="0">
                <a:hlinkClick r:id="rId3"/>
              </a:rPr>
              <a:t>chemische</a:t>
            </a:r>
            <a:r>
              <a:rPr lang="nl-NL" sz="1600" dirty="0" smtClean="0"/>
              <a:t> en fysische bodemvruchtbaarheid.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1" y="3140968"/>
            <a:ext cx="9001000" cy="138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Meststoffen met weinig voedingsstoffen.</a:t>
            </a:r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Zoals: Veenproducten en chemisch arme materialen zoals gefragmenteerd snoeihout, boomschors, bladeren, naalden, bosstrooisel, kranten, stro enz. 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Deze meststoffen verhogen vooral de fysische vruchtbaarheid van de grond.</a:t>
            </a:r>
          </a:p>
        </p:txBody>
      </p:sp>
    </p:spTree>
    <p:extLst>
      <p:ext uri="{BB962C8B-B14F-4D97-AF65-F5344CB8AC3E}">
        <p14:creationId xmlns:p14="http://schemas.microsoft.com/office/powerpoint/2010/main" val="1667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r>
              <a:rPr lang="nl-NL" sz="1600" dirty="0" smtClean="0">
                <a:hlinkClick r:id="rId3"/>
              </a:rPr>
              <a:t>De fysische vruchtbaarheid van de grond</a:t>
            </a:r>
            <a:r>
              <a:rPr lang="nl-NL" sz="1600" dirty="0" smtClean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" y="2348880"/>
            <a:ext cx="9070859" cy="26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0625"/>
            <a:ext cx="7370088" cy="187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Organische meststoffen verhogen bij regelmatige toediening het gehalte aan organische stof en het humusgehalte van de grond. 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Een regelmatige, organische bemesting verbetert: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de vochtkarakteristiek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het bodemleven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De bodembeluchting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De weerstand tegen slemp</a:t>
            </a:r>
          </a:p>
          <a:p>
            <a:pPr marL="285750" indent="-285750" algn="ctr">
              <a:buFont typeface="Arial" charset="0"/>
              <a:buChar char="•"/>
            </a:pPr>
            <a:r>
              <a:rPr lang="nl-NL" sz="1600" dirty="0" smtClean="0"/>
              <a:t>En de bewerkbaarheid. </a:t>
            </a:r>
          </a:p>
          <a:p>
            <a:pPr marL="285750" indent="-285750" algn="ctr">
              <a:buFont typeface="Arial" charset="0"/>
              <a:buChar char="•"/>
            </a:pPr>
            <a:endParaRPr lang="nl-NL" sz="1600" dirty="0"/>
          </a:p>
          <a:p>
            <a:pPr algn="ctr"/>
            <a:r>
              <a:rPr lang="nl-NL" sz="1600" b="1" dirty="0" smtClean="0"/>
              <a:t>Dit zijn vooral fysische aspecten van de bodemvruchtbaarheid!</a:t>
            </a:r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34056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BE4666-B32A-4D30-8F56-B366CB366E19}"/>
</file>

<file path=customXml/itemProps2.xml><?xml version="1.0" encoding="utf-8"?>
<ds:datastoreItem xmlns:ds="http://schemas.openxmlformats.org/officeDocument/2006/customXml" ds:itemID="{62DA76B2-8F98-4A5D-8C71-BE75B836CACD}"/>
</file>

<file path=customXml/itemProps3.xml><?xml version="1.0" encoding="utf-8"?>
<ds:datastoreItem xmlns:ds="http://schemas.openxmlformats.org/officeDocument/2006/customXml" ds:itemID="{7CA4E946-A7BD-4AEA-9738-3E025CCA9946}"/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612</Words>
  <Application>Microsoft Office PowerPoint</Application>
  <PresentationFormat>Diavoorstelling (4:3)</PresentationFormat>
  <Paragraphs>156</Paragraphs>
  <Slides>31</Slides>
  <Notes>12</Notes>
  <HiddenSlides>0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Office-thema</vt:lpstr>
      <vt:lpstr>1_Office-thema</vt:lpstr>
      <vt:lpstr>2_Office-thema</vt:lpstr>
      <vt:lpstr>Acrobat Document</vt:lpstr>
      <vt:lpstr>Organische meststoffen</vt:lpstr>
      <vt:lpstr>Terugblik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Organische meststoffen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Evaluatie</vt:lpstr>
      <vt:lpstr>Evaluatie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368</cp:revision>
  <cp:lastPrinted>2014-09-30T10:15:22Z</cp:lastPrinted>
  <dcterms:created xsi:type="dcterms:W3CDTF">2008-03-20T23:08:22Z</dcterms:created>
  <dcterms:modified xsi:type="dcterms:W3CDTF">2014-09-30T10:29:28Z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